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31" r:id="rId27"/>
    <p:sldId id="330" r:id="rId28"/>
    <p:sldId id="287" r:id="rId29"/>
    <p:sldId id="288" r:id="rId30"/>
    <p:sldId id="319" r:id="rId31"/>
    <p:sldId id="329" r:id="rId32"/>
    <p:sldId id="328" r:id="rId33"/>
    <p:sldId id="291" r:id="rId34"/>
    <p:sldId id="292" r:id="rId35"/>
    <p:sldId id="290" r:id="rId36"/>
    <p:sldId id="306" r:id="rId37"/>
    <p:sldId id="324" r:id="rId38"/>
    <p:sldId id="326"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04" r:id="rId54"/>
    <p:sldId id="298"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35" autoAdjust="0"/>
    <p:restoredTop sz="61594" autoAdjust="0"/>
  </p:normalViewPr>
  <p:slideViewPr>
    <p:cSldViewPr snapToGrid="0">
      <p:cViewPr varScale="1">
        <p:scale>
          <a:sx n="70" d="100"/>
          <a:sy n="70" d="100"/>
        </p:scale>
        <p:origin x="212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י"ט/תמוז/תשע"ט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י"ט/תמוז/תשע"ט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י"ט/תמוז/תשע"ט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err="1">
                <a:solidFill>
                  <a:schemeClr val="bg1"/>
                </a:solidFill>
              </a:rPr>
              <a:t>Habdson</a:t>
            </a:r>
            <a:r>
              <a:rPr lang="en-US" b="1" dirty="0">
                <a:solidFill>
                  <a:schemeClr val="bg1"/>
                </a:solidFill>
              </a:rPr>
              <a:t> –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err="1">
                <a:solidFill>
                  <a:schemeClr val="bg1"/>
                </a:solidFill>
              </a:rPr>
              <a:t>Handson</a:t>
            </a:r>
            <a:r>
              <a:rPr lang="en-US" b="1" dirty="0">
                <a:solidFill>
                  <a:schemeClr val="bg1"/>
                </a:solidFill>
              </a:rPr>
              <a:t>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27321</TotalTime>
  <Words>3522</Words>
  <Application>Microsoft Office PowerPoint</Application>
  <PresentationFormat>Widescreen</PresentationFormat>
  <Paragraphs>490</Paragraphs>
  <Slides>54</Slides>
  <Notes>54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Habdson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turn.js</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213</cp:revision>
  <dcterms:created xsi:type="dcterms:W3CDTF">2016-09-19T19:56:06Z</dcterms:created>
  <dcterms:modified xsi:type="dcterms:W3CDTF">2019-07-22T11:14:36Z</dcterms:modified>
</cp:coreProperties>
</file>